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100" d="100"/>
          <a:sy n="100" d="100"/>
        </p:scale>
        <p:origin x="86" y="6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996440" y="2946400"/>
            <a:ext cx="8199120" cy="965200"/>
          </a:xfrm>
          <a:ln w="38100">
            <a:solidFill>
              <a:schemeClr val="tx1"/>
            </a:solidFill>
          </a:ln>
        </p:spPr>
        <p:txBody>
          <a:bodyPr anchor="ctr">
            <a:normAutofit/>
          </a:bodyPr>
          <a:lstStyle/>
          <a:p>
            <a:r>
              <a:rPr lang="en-US" sz="4400" dirty="0"/>
              <a:t>Software Flow Breakdown</a:t>
            </a:r>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659130" y="165036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pic>
        <p:nvPicPr>
          <p:cNvPr id="5" name="Content Placeholder 4">
            <a:extLst>
              <a:ext uri="{FF2B5EF4-FFF2-40B4-BE49-F238E27FC236}">
                <a16:creationId xmlns:a16="http://schemas.microsoft.com/office/drawing/2014/main" id="{1D1FD878-96CF-42E3-85EC-74CF013647EA}"/>
              </a:ext>
            </a:extLst>
          </p:cNvPr>
          <p:cNvPicPr>
            <a:picLocks noGrp="1" noChangeAspect="1"/>
          </p:cNvPicPr>
          <p:nvPr>
            <p:ph sz="half" idx="2"/>
          </p:nvPr>
        </p:nvPicPr>
        <p:blipFill>
          <a:blip r:embed="rId2"/>
          <a:stretch>
            <a:fillRect/>
          </a:stretch>
        </p:blipFill>
        <p:spPr>
          <a:xfrm>
            <a:off x="8034234" y="59266"/>
            <a:ext cx="3099434" cy="6739468"/>
          </a:xfrm>
          <a:prstGeom prst="rect">
            <a:avLst/>
          </a:prstGeom>
        </p:spPr>
      </p:pic>
      <p:cxnSp>
        <p:nvCxnSpPr>
          <p:cNvPr id="9" name="Straight Connector 8">
            <a:extLst>
              <a:ext uri="{FF2B5EF4-FFF2-40B4-BE49-F238E27FC236}">
                <a16:creationId xmlns:a16="http://schemas.microsoft.com/office/drawing/2014/main" id="{9EEFB23D-B8B3-4EE2-BF51-9347247AC310}"/>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1AF15D9A-96F6-4584-9D6F-73F92F64ECCE}"/>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KISS Packet to AX.25</a:t>
            </a:r>
          </a:p>
        </p:txBody>
      </p:sp>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lstStyle/>
          <a:p>
            <a:endParaRPr lang="en-US" dirty="0"/>
          </a:p>
        </p:txBody>
      </p:sp>
      <p:pic>
        <p:nvPicPr>
          <p:cNvPr id="5" name="Content Placeholder 4">
            <a:extLst>
              <a:ext uri="{FF2B5EF4-FFF2-40B4-BE49-F238E27FC236}">
                <a16:creationId xmlns:a16="http://schemas.microsoft.com/office/drawing/2014/main" id="{F3E8013A-286A-4436-BAE0-2287A426F571}"/>
              </a:ext>
            </a:extLst>
          </p:cNvPr>
          <p:cNvPicPr>
            <a:picLocks noGrp="1" noChangeAspect="1"/>
          </p:cNvPicPr>
          <p:nvPr>
            <p:ph sz="half" idx="2"/>
          </p:nvPr>
        </p:nvPicPr>
        <p:blipFill>
          <a:blip r:embed="rId2"/>
          <a:stretch>
            <a:fillRect/>
          </a:stretch>
        </p:blipFill>
        <p:spPr>
          <a:xfrm>
            <a:off x="6998570" y="0"/>
            <a:ext cx="4871695" cy="6828527"/>
          </a:xfrm>
          <a:prstGeom prst="rect">
            <a:avLst/>
          </a:prstGeom>
        </p:spPr>
      </p:pic>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275D7F29-CC58-45C8-AD40-64B3359CBC8C}"/>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Receiving Mode</a:t>
            </a:r>
          </a:p>
          <a:p>
            <a:pPr algn="ctr"/>
            <a:r>
              <a:rPr lang="en-US" sz="3000" i="1" dirty="0"/>
              <a:t>Analog to Digital</a:t>
            </a:r>
          </a:p>
        </p:txBody>
      </p:sp>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D0169C-20C9-48E3-9BB6-978C51C1A4AC}"/>
              </a:ext>
            </a:extLst>
          </p:cNvPr>
          <p:cNvPicPr>
            <a:picLocks noGrp="1" noChangeAspect="1"/>
          </p:cNvPicPr>
          <p:nvPr>
            <p:ph sz="half" idx="2"/>
          </p:nvPr>
        </p:nvPicPr>
        <p:blipFill rotWithShape="1">
          <a:blip r:embed="rId2"/>
          <a:srcRect l="1" t="36" r="771" b="444"/>
          <a:stretch/>
        </p:blipFill>
        <p:spPr>
          <a:xfrm>
            <a:off x="8466666" y="120366"/>
            <a:ext cx="3218601" cy="6523911"/>
          </a:xfrm>
          <a:prstGeom prst="rect">
            <a:avLst/>
          </a:prstGeom>
        </p:spPr>
      </p:pic>
      <p:sp>
        <p:nvSpPr>
          <p:cNvPr id="12" name="Rectangle 11">
            <a:extLst>
              <a:ext uri="{FF2B5EF4-FFF2-40B4-BE49-F238E27FC236}">
                <a16:creationId xmlns:a16="http://schemas.microsoft.com/office/drawing/2014/main" id="{1848B14B-EAB3-40A0-BEC5-FC34E14A0E36}"/>
              </a:ext>
            </a:extLst>
          </p:cNvPr>
          <p:cNvSpPr/>
          <p:nvPr/>
        </p:nvSpPr>
        <p:spPr>
          <a:xfrm>
            <a:off x="8409940" y="3065780"/>
            <a:ext cx="518159" cy="38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E50417-7344-4760-8DBE-3A68437E026C}"/>
              </a:ext>
            </a:extLst>
          </p:cNvPr>
          <p:cNvSpPr/>
          <p:nvPr/>
        </p:nvSpPr>
        <p:spPr>
          <a:xfrm>
            <a:off x="8928099" y="0"/>
            <a:ext cx="518159" cy="163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4274C13-4DEE-44E2-B591-6BCB77CD1A71}"/>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023E83B-FA63-446E-98D2-89D2854552FF}"/>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Transmitting Mode</a:t>
            </a:r>
          </a:p>
          <a:p>
            <a:pPr algn="ctr"/>
            <a:r>
              <a:rPr lang="en-US" sz="3000" i="1" dirty="0"/>
              <a:t>Digital to Analog</a:t>
            </a:r>
          </a:p>
        </p:txBody>
      </p:sp>
      <p:sp>
        <p:nvSpPr>
          <p:cNvPr id="18" name="Content Placeholder 2">
            <a:extLst>
              <a:ext uri="{FF2B5EF4-FFF2-40B4-BE49-F238E27FC236}">
                <a16:creationId xmlns:a16="http://schemas.microsoft.com/office/drawing/2014/main" id="{07822138-03AB-4A81-9319-E208AC0FE5B4}"/>
              </a:ext>
            </a:extLst>
          </p:cNvPr>
          <p:cNvSpPr>
            <a:spLocks noGrp="1"/>
          </p:cNvSpPr>
          <p:nvPr>
            <p:ph sz="half" idx="1"/>
          </p:nvPr>
        </p:nvSpPr>
        <p:spPr>
          <a:xfrm>
            <a:off x="186267" y="1325563"/>
            <a:ext cx="6333066" cy="5363104"/>
          </a:xfrm>
        </p:spPr>
        <p:txBody>
          <a:bodyPr>
            <a:normAutofit fontScale="92500"/>
          </a:bodyPr>
          <a:lstStyle/>
          <a:p>
            <a:r>
              <a:rPr lang="en-US" dirty="0"/>
              <a:t>In this mode the TNC will be producing audio tones to be received by the radio.</a:t>
            </a:r>
          </a:p>
          <a:p>
            <a:r>
              <a:rPr lang="en-US" dirty="0"/>
              <a:t>The audio output will be a binary AFSK representation of the packet being sent</a:t>
            </a:r>
          </a:p>
          <a:p>
            <a:r>
              <a:rPr lang="en-US" dirty="0"/>
              <a:t>The waveform values for 1200Hz/2200Hz are stored as an array to be converted using the onboard DAC.</a:t>
            </a:r>
          </a:p>
          <a:p>
            <a:r>
              <a:rPr lang="en-US" dirty="0"/>
              <a:t>Before audio is being produced, the TNC will pull the PTT line low, indicating to the radio to begin receiving.</a:t>
            </a:r>
          </a:p>
          <a:p>
            <a:r>
              <a:rPr lang="en-US" dirty="0"/>
              <a:t>Once the AFSK waveform has been sent to the radio, the PTT line will be released,  putting the TNC back in to receiving mode.</a:t>
            </a:r>
          </a:p>
        </p:txBody>
      </p:sp>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EC09DA0C-5BF0-4600-BDA6-20B0A8CE58D6}"/>
              </a:ext>
            </a:extLst>
          </p:cNvPr>
          <p:cNvPicPr>
            <a:picLocks noChangeAspect="1"/>
          </p:cNvPicPr>
          <p:nvPr/>
        </p:nvPicPr>
        <p:blipFill rotWithShape="1">
          <a:blip r:embed="rId2">
            <a:extLst>
              <a:ext uri="{28A0092B-C50C-407E-A947-70E740481C1C}">
                <a14:useLocalDpi xmlns:a14="http://schemas.microsoft.com/office/drawing/2010/main" val="0"/>
              </a:ext>
            </a:extLst>
          </a:blip>
          <a:srcRect b="15000"/>
          <a:stretch/>
        </p:blipFill>
        <p:spPr>
          <a:xfrm>
            <a:off x="1747393" y="1027069"/>
            <a:ext cx="8697214" cy="5829300"/>
          </a:xfrm>
          <a:prstGeom prst="rect">
            <a:avLst/>
          </a:prstGeom>
        </p:spPr>
      </p:pic>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pic>
        <p:nvPicPr>
          <p:cNvPr id="10" name="Content Placeholder 9">
            <a:extLst>
              <a:ext uri="{FF2B5EF4-FFF2-40B4-BE49-F238E27FC236}">
                <a16:creationId xmlns:a16="http://schemas.microsoft.com/office/drawing/2014/main" id="{775FDF6B-E5BE-427D-B9D0-C4E436841D79}"/>
              </a:ext>
            </a:extLst>
          </p:cNvPr>
          <p:cNvPicPr>
            <a:picLocks noGrp="1" noChangeAspect="1"/>
          </p:cNvPicPr>
          <p:nvPr>
            <p:ph sz="half" idx="2"/>
          </p:nvPr>
        </p:nvPicPr>
        <p:blipFill>
          <a:blip r:embed="rId2"/>
          <a:stretch>
            <a:fillRect/>
          </a:stretch>
        </p:blipFill>
        <p:spPr>
          <a:xfrm>
            <a:off x="4186653" y="1825625"/>
            <a:ext cx="7738166" cy="4667250"/>
          </a:xfrm>
          <a:prstGeom prst="rect">
            <a:avLst/>
          </a:prstGeom>
        </p:spPr>
      </p:pic>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211</TotalTime>
  <Words>535</Words>
  <Application>Microsoft Office PowerPoint</Application>
  <PresentationFormat>Widescreen</PresentationFormat>
  <Paragraphs>73</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PowerPoint Presentation</vt:lpstr>
      <vt:lpstr>PowerPoint Presentation</vt:lpstr>
      <vt:lpstr>PowerPoint Presentation</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David Cain</cp:lastModifiedBy>
  <cp:revision>23</cp:revision>
  <dcterms:created xsi:type="dcterms:W3CDTF">2020-04-25T17:02:54Z</dcterms:created>
  <dcterms:modified xsi:type="dcterms:W3CDTF">2020-04-25T23:38:46Z</dcterms:modified>
</cp:coreProperties>
</file>